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SEMPRE ALEGRE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ALEGRE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 o coração alegre, </a:t>
            </a:r>
          </a:p>
          <a:p>
            <a:r>
              <a:rPr lang="pt-BR" dirty="0"/>
              <a:t>Sempre cheio de louvor, </a:t>
            </a:r>
          </a:p>
          <a:p>
            <a:r>
              <a:rPr lang="pt-BR" dirty="0"/>
              <a:t>Porque nosso Pai celeste </a:t>
            </a:r>
          </a:p>
          <a:p>
            <a:r>
              <a:rPr lang="pt-BR" dirty="0"/>
              <a:t>Mostra-nos o Seu amor.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ALEGRE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62C7C8F-FB4F-4479-9679-EADD66BF1D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alegre, sempre alegre </a:t>
            </a:r>
          </a:p>
          <a:p>
            <a:r>
              <a:rPr lang="pt-BR" dirty="0"/>
              <a:t>É a vida do cristão. </a:t>
            </a:r>
          </a:p>
          <a:p>
            <a:r>
              <a:rPr lang="pt-BR" dirty="0"/>
              <a:t>Ó, que grande regozijo </a:t>
            </a:r>
          </a:p>
          <a:p>
            <a:r>
              <a:rPr lang="pt-BR" dirty="0"/>
              <a:t>Lhe produz a salvação!</a:t>
            </a:r>
          </a:p>
        </p:txBody>
      </p:sp>
    </p:spTree>
    <p:extLst>
      <p:ext uri="{BB962C8B-B14F-4D97-AF65-F5344CB8AC3E}">
        <p14:creationId xmlns:p14="http://schemas.microsoft.com/office/powerpoint/2010/main" val="2363770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ALEGRE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protege-nos nas lutas </a:t>
            </a:r>
          </a:p>
          <a:p>
            <a:r>
              <a:rPr lang="pt-BR" dirty="0"/>
              <a:t>E nos toma pela mão; </a:t>
            </a:r>
          </a:p>
          <a:p>
            <a:r>
              <a:rPr lang="pt-BR" dirty="0"/>
              <a:t>Sua graça é que sempre </a:t>
            </a:r>
          </a:p>
          <a:p>
            <a:r>
              <a:rPr lang="pt-BR" dirty="0"/>
              <a:t>Nos sustenta em aflição. </a:t>
            </a:r>
          </a:p>
        </p:txBody>
      </p:sp>
    </p:spTree>
    <p:extLst>
      <p:ext uri="{BB962C8B-B14F-4D97-AF65-F5344CB8AC3E}">
        <p14:creationId xmlns:p14="http://schemas.microsoft.com/office/powerpoint/2010/main" val="1869684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ALEGRE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62C7C8F-FB4F-4479-9679-EADD66BF1D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alegre, sempre alegre </a:t>
            </a:r>
          </a:p>
          <a:p>
            <a:r>
              <a:rPr lang="pt-BR" dirty="0"/>
              <a:t>É a vida do cristão. </a:t>
            </a:r>
          </a:p>
          <a:p>
            <a:r>
              <a:rPr lang="pt-BR" dirty="0"/>
              <a:t>Ó, que grande regozijo </a:t>
            </a:r>
          </a:p>
          <a:p>
            <a:r>
              <a:rPr lang="pt-BR" dirty="0"/>
              <a:t>Lhe produz a salvação!</a:t>
            </a:r>
          </a:p>
        </p:txBody>
      </p:sp>
    </p:spTree>
    <p:extLst>
      <p:ext uri="{BB962C8B-B14F-4D97-AF65-F5344CB8AC3E}">
        <p14:creationId xmlns:p14="http://schemas.microsoft.com/office/powerpoint/2010/main" val="3361842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ALEGRE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guiará os justos </a:t>
            </a:r>
          </a:p>
          <a:p>
            <a:r>
              <a:rPr lang="pt-BR" dirty="0"/>
              <a:t>No caminho da Sua luz, </a:t>
            </a:r>
          </a:p>
          <a:p>
            <a:r>
              <a:rPr lang="pt-BR" dirty="0"/>
              <a:t>E por isso serviremos </a:t>
            </a:r>
          </a:p>
          <a:p>
            <a:r>
              <a:rPr lang="pt-BR" dirty="0"/>
              <a:t>Ao amado e bom Jesus.</a:t>
            </a:r>
          </a:p>
        </p:txBody>
      </p:sp>
    </p:spTree>
    <p:extLst>
      <p:ext uri="{BB962C8B-B14F-4D97-AF65-F5344CB8AC3E}">
        <p14:creationId xmlns:p14="http://schemas.microsoft.com/office/powerpoint/2010/main" val="2693965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ALEGRE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62C7C8F-FB4F-4479-9679-EADD66BF1D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alegre, sempre alegre </a:t>
            </a:r>
          </a:p>
          <a:p>
            <a:r>
              <a:rPr lang="pt-BR" dirty="0"/>
              <a:t>É a vida do cristão. </a:t>
            </a:r>
          </a:p>
          <a:p>
            <a:r>
              <a:rPr lang="pt-BR" dirty="0"/>
              <a:t>Ó, que grande regozijo </a:t>
            </a:r>
          </a:p>
          <a:p>
            <a:r>
              <a:rPr lang="pt-BR" dirty="0"/>
              <a:t>Lhe produz a salvação!</a:t>
            </a:r>
          </a:p>
        </p:txBody>
      </p:sp>
    </p:spTree>
    <p:extLst>
      <p:ext uri="{BB962C8B-B14F-4D97-AF65-F5344CB8AC3E}">
        <p14:creationId xmlns:p14="http://schemas.microsoft.com/office/powerpoint/2010/main" val="684948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143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SEMPRE ALEGRE</vt:lpstr>
      <vt:lpstr>SEMPRE ALEGRE</vt:lpstr>
      <vt:lpstr>SEMPRE ALEGRE</vt:lpstr>
      <vt:lpstr>SEMPRE ALEGRE</vt:lpstr>
      <vt:lpstr>SEMPRE ALEGRE</vt:lpstr>
      <vt:lpstr>SEMPRE ALEGRE</vt:lpstr>
      <vt:lpstr>SEMPRE ALEGRE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2019-06-12T22:18:11Z</dcterms:modified>
</cp:coreProperties>
</file>

<file path=docProps/thumbnail.jpeg>
</file>